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7"/>
  </p:notesMasterIdLst>
  <p:handoutMasterIdLst>
    <p:handoutMasterId r:id="rId18"/>
  </p:handoutMasterIdLst>
  <p:sldIdLst>
    <p:sldId id="359" r:id="rId2"/>
    <p:sldId id="365" r:id="rId3"/>
    <p:sldId id="360" r:id="rId4"/>
    <p:sldId id="364" r:id="rId5"/>
    <p:sldId id="361" r:id="rId6"/>
    <p:sldId id="366" r:id="rId7"/>
    <p:sldId id="367" r:id="rId8"/>
    <p:sldId id="368" r:id="rId9"/>
    <p:sldId id="369" r:id="rId10"/>
    <p:sldId id="370" r:id="rId11"/>
    <p:sldId id="362" r:id="rId12"/>
    <p:sldId id="363" r:id="rId13"/>
    <p:sldId id="373" r:id="rId14"/>
    <p:sldId id="371" r:id="rId15"/>
    <p:sldId id="372" r:id="rId16"/>
  </p:sldIdLst>
  <p:sldSz cx="9144000" cy="6858000" type="screen4x3"/>
  <p:notesSz cx="9144000" cy="6858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DE9"/>
    <a:srgbClr val="FFFFCC"/>
    <a:srgbClr val="FFFF99"/>
    <a:srgbClr val="FF9900"/>
    <a:srgbClr val="FFCC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4" autoAdjust="0"/>
    <p:restoredTop sz="94633" autoAdjust="0"/>
  </p:normalViewPr>
  <p:slideViewPr>
    <p:cSldViewPr>
      <p:cViewPr>
        <p:scale>
          <a:sx n="106" d="100"/>
          <a:sy n="106" d="100"/>
        </p:scale>
        <p:origin x="1768" y="13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6D6DE-2483-425B-B648-7BD87893DD2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19F297-A49A-489F-AACD-7B979C58290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19F297-A49A-489F-AACD-7B979C58290C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17" name="サブタイトル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 smtClean="0"/>
              <a:t>マスタ サブタイトルの書式設定</a:t>
            </a:r>
            <a:endParaRPr kumimoji="0" lang="en-US"/>
          </a:p>
        </p:txBody>
      </p:sp>
      <p:sp>
        <p:nvSpPr>
          <p:cNvPr id="30" name="日付プレースホルダ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E18C-640B-447F-B9C1-BAF55C4A81A9}" type="datetime1">
              <a:rPr kumimoji="1" lang="ja-JP" altLang="en-US" smtClean="0"/>
              <a:pPr/>
              <a:t>2017/5/24</a:t>
            </a:fld>
            <a:endParaRPr kumimoji="1" lang="ja-JP" altLang="en-US"/>
          </a:p>
        </p:txBody>
      </p:sp>
      <p:sp>
        <p:nvSpPr>
          <p:cNvPr id="19" name="フッター プレースホル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27" name="スライド番号プレースホル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707F-C28B-4AF4-ACAB-06C20CA2C066}" type="datetime1">
              <a:rPr kumimoji="1" lang="ja-JP" altLang="en-US" smtClean="0"/>
              <a:pPr/>
              <a:t>2017/5/24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7D89-A05D-4B36-9140-0A65711867D3}" type="datetime1">
              <a:rPr kumimoji="1" lang="ja-JP" altLang="en-US" smtClean="0"/>
              <a:pPr/>
              <a:t>2017/5/24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7E9E5-9249-40D9-B80C-756D2D98A328}" type="datetime1">
              <a:rPr kumimoji="1" lang="ja-JP" altLang="en-US" smtClean="0"/>
              <a:pPr/>
              <a:t>2017/5/24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73691-5E9E-4660-BB9E-6E212D707419}" type="datetime1">
              <a:rPr kumimoji="1" lang="ja-JP" altLang="en-US" smtClean="0"/>
              <a:pPr/>
              <a:t>2017/5/24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3117F-9D8D-4AA7-AFE7-219C22186C91}" type="datetime1">
              <a:rPr kumimoji="1" lang="ja-JP" altLang="en-US" smtClean="0"/>
              <a:pPr/>
              <a:t>2017/5/24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EBD44-599F-467A-A5C8-3D1A06442DD1}" type="datetime1">
              <a:rPr kumimoji="1" lang="ja-JP" altLang="en-US" smtClean="0"/>
              <a:pPr/>
              <a:t>2017/5/24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E8726-EF88-4980-BA1E-130E8C9526CE}" type="datetime1">
              <a:rPr kumimoji="1" lang="ja-JP" altLang="en-US" smtClean="0"/>
              <a:pPr/>
              <a:t>2017/5/24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26234-540A-4442-BCEA-AD45294E3A77}" type="datetime1">
              <a:rPr kumimoji="1" lang="ja-JP" altLang="en-US" smtClean="0"/>
              <a:pPr/>
              <a:t>2017/5/24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ABF9F-C70D-4F71-9C16-20E2470C4B8F}" type="datetime1">
              <a:rPr kumimoji="1" lang="ja-JP" altLang="en-US" smtClean="0"/>
              <a:pPr/>
              <a:t>2017/5/24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1 つの角を丸めた四角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3529-45A5-4FF8-AD9C-13B28CD4271F}" type="datetime1">
              <a:rPr kumimoji="1" lang="ja-JP" altLang="en-US" smtClean="0"/>
              <a:pPr/>
              <a:t>2017/5/24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 dirty="0"/>
          </a:p>
        </p:txBody>
      </p:sp>
      <p:sp>
        <p:nvSpPr>
          <p:cNvPr id="10" name="フリーフォーム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フリーフォーム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フリーフォーム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フリーフォーム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タイトル プレースホルダ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0" name="テキスト プレースホルダ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0" name="日付プレースホルダ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E8A899-06C3-488E-AA37-E12743C17ECE}" type="datetime1">
              <a:rPr kumimoji="1" lang="ja-JP" altLang="en-US" smtClean="0"/>
              <a:pPr/>
              <a:t>2017/5/24</a:t>
            </a:fld>
            <a:endParaRPr kumimoji="1" lang="ja-JP" altLang="en-US"/>
          </a:p>
        </p:txBody>
      </p:sp>
      <p:sp>
        <p:nvSpPr>
          <p:cNvPr id="22" name="フッター プレースホルダ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8" name="スライド番号プレースホルダ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331F633-B6B6-4A0B-9F7A-014B8BA537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grpSp>
        <p:nvGrpSpPr>
          <p:cNvPr id="2" name="グループ化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フリーフォーム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フリーフォーム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1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1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1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1371600"/>
            <a:ext cx="8748464" cy="2561456"/>
          </a:xfrm>
        </p:spPr>
        <p:txBody>
          <a:bodyPr/>
          <a:lstStyle/>
          <a:p>
            <a:pPr algn="ctr"/>
            <a:r>
              <a:rPr lang="ja-JP" altLang="en-US" dirty="0" smtClean="0"/>
              <a:t>音声学セミナー追加資料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分節ラベリング例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33400" y="4149080"/>
            <a:ext cx="8143056" cy="2088232"/>
          </a:xfrm>
        </p:spPr>
        <p:txBody>
          <a:bodyPr>
            <a:normAutofit/>
          </a:bodyPr>
          <a:lstStyle/>
          <a:p>
            <a:endParaRPr lang="ja-JP" altLang="en-US" dirty="0" smtClean="0"/>
          </a:p>
          <a:p>
            <a:pPr algn="ctr"/>
            <a:r>
              <a:rPr lang="ja-JP" altLang="en-US" sz="4100" dirty="0" smtClean="0"/>
              <a:t>竹内京子</a:t>
            </a:r>
            <a:endParaRPr lang="en-US" altLang="ja-JP" sz="4100" dirty="0" smtClean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z="3600" smtClean="0"/>
              <a:pPr/>
              <a:t>1</a:t>
            </a:fld>
            <a:endParaRPr kumimoji="1" lang="ja-JP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 smtClean="0"/>
              <a:t>ヤ行子音　</a:t>
            </a:r>
            <a:r>
              <a:rPr lang="ja-JP" altLang="en-US" sz="3600" dirty="0" smtClean="0"/>
              <a:t>あや　あゆ　</a:t>
            </a:r>
            <a:r>
              <a:rPr lang="ja-JP" altLang="en-US" sz="3600" dirty="0" err="1" smtClean="0"/>
              <a:t>あよ</a:t>
            </a:r>
            <a:r>
              <a:rPr lang="ja-JP" altLang="en-US" sz="3600" dirty="0" smtClean="0"/>
              <a:t>  </a:t>
            </a:r>
            <a:r>
              <a:rPr lang="en-US" altLang="ja-JP" sz="3600" dirty="0" smtClean="0"/>
              <a:t>009.wav</a:t>
            </a:r>
            <a:endParaRPr kumimoji="1" lang="ja-JP" altLang="en-US" sz="36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  <p:pic>
        <p:nvPicPr>
          <p:cNvPr id="7" name="コンテンツ プレースホルダ 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6928"/>
            <a:ext cx="8229600" cy="438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課題１　</a:t>
            </a:r>
            <a:r>
              <a:rPr kumimoji="1" lang="en-US" altLang="ja-JP" dirty="0" smtClean="0"/>
              <a:t>ogenki_m.wav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  <p:pic>
        <p:nvPicPr>
          <p:cNvPr id="5" name="コンテンツ プレースホルダ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6928"/>
            <a:ext cx="8229600" cy="438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課題２　</a:t>
            </a:r>
            <a:r>
              <a:rPr kumimoji="1" lang="en-US" altLang="ja-JP" dirty="0" smtClean="0"/>
              <a:t>ohayoo</a:t>
            </a:r>
            <a:r>
              <a:rPr lang="en-US" altLang="ja-JP" dirty="0" smtClean="0"/>
              <a:t>_m.wav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  <p:pic>
        <p:nvPicPr>
          <p:cNvPr id="5" name="コンテンツ プレースホルダ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6928"/>
            <a:ext cx="8229600" cy="438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課題３　</a:t>
            </a:r>
            <a:r>
              <a:rPr lang="en-US" altLang="ja-JP" dirty="0" smtClean="0"/>
              <a:t>s</a:t>
            </a:r>
            <a:r>
              <a:rPr kumimoji="1" lang="en-US" altLang="ja-JP" dirty="0" smtClean="0"/>
              <a:t>ekai_1.wav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  <p:pic>
        <p:nvPicPr>
          <p:cNvPr id="5" name="コンテンツ プレースホルダ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6928"/>
            <a:ext cx="8229600" cy="438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課題４　</a:t>
            </a:r>
            <a:r>
              <a:rPr lang="en-US" altLang="ja-JP" dirty="0" smtClean="0"/>
              <a:t>s</a:t>
            </a:r>
            <a:r>
              <a:rPr kumimoji="1" lang="en-US" altLang="ja-JP" dirty="0" smtClean="0"/>
              <a:t>ekai_2.wav(</a:t>
            </a:r>
            <a:r>
              <a:rPr kumimoji="1" lang="ja-JP" altLang="en-US" dirty="0" smtClean="0"/>
              <a:t>前半）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  <p:pic>
        <p:nvPicPr>
          <p:cNvPr id="7" name="コンテンツ プレースホルダ 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6928"/>
            <a:ext cx="8229600" cy="438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課題５　</a:t>
            </a:r>
            <a:r>
              <a:rPr lang="en-US" altLang="ja-JP" dirty="0" smtClean="0"/>
              <a:t>s</a:t>
            </a:r>
            <a:r>
              <a:rPr kumimoji="1" lang="en-US" altLang="ja-JP" dirty="0" smtClean="0"/>
              <a:t>ekai_2.wav</a:t>
            </a:r>
            <a:r>
              <a:rPr kumimoji="1" lang="ja-JP" altLang="en-US" dirty="0" smtClean="0"/>
              <a:t>（後半）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  <p:pic>
        <p:nvPicPr>
          <p:cNvPr id="5" name="コンテンツ プレースホルダ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6928"/>
            <a:ext cx="8229600" cy="438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あいうえ</a:t>
            </a:r>
            <a:r>
              <a:rPr kumimoji="1" lang="ja-JP" altLang="en-US" dirty="0" err="1" smtClean="0"/>
              <a:t>お</a:t>
            </a:r>
            <a:r>
              <a:rPr kumimoji="1" lang="ja-JP" altLang="en-US" dirty="0" smtClean="0"/>
              <a:t>　</a:t>
            </a:r>
            <a:r>
              <a:rPr kumimoji="1" lang="en-US" altLang="ja-JP" sz="3600" dirty="0" smtClean="0"/>
              <a:t>001.wav</a:t>
            </a:r>
            <a:endParaRPr kumimoji="1" lang="ja-JP" altLang="en-US" sz="36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  <p:pic>
        <p:nvPicPr>
          <p:cNvPr id="5" name="コンテンツ プレースホルダ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6928"/>
            <a:ext cx="8229600" cy="438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破裂音　</a:t>
            </a:r>
            <a:r>
              <a:rPr lang="ja-JP" altLang="en-US" sz="3600" dirty="0" smtClean="0"/>
              <a:t>あぱ　あた　</a:t>
            </a:r>
            <a:r>
              <a:rPr lang="ja-JP" altLang="en-US" sz="3600" dirty="0" err="1" smtClean="0"/>
              <a:t>あか</a:t>
            </a:r>
            <a:r>
              <a:rPr lang="ja-JP" altLang="en-US" sz="3600" dirty="0" smtClean="0"/>
              <a:t> </a:t>
            </a:r>
            <a:r>
              <a:rPr lang="en-US" altLang="ja-JP" sz="3600" dirty="0" smtClean="0"/>
              <a:t> 002.wav</a:t>
            </a:r>
            <a:endParaRPr kumimoji="1" lang="ja-JP" altLang="en-US" sz="36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  <p:pic>
        <p:nvPicPr>
          <p:cNvPr id="5" name="コンテンツ プレースホルダ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9551"/>
            <a:ext cx="8229600" cy="4380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破裂音　</a:t>
            </a:r>
            <a:r>
              <a:rPr lang="ja-JP" altLang="en-US" sz="3600" dirty="0" smtClean="0"/>
              <a:t>あば　あだ　</a:t>
            </a:r>
            <a:r>
              <a:rPr lang="ja-JP" altLang="en-US" sz="3600" dirty="0" err="1" smtClean="0"/>
              <a:t>あ</a:t>
            </a:r>
            <a:r>
              <a:rPr lang="ja-JP" altLang="en-US" sz="3600" dirty="0" smtClean="0"/>
              <a:t>が  </a:t>
            </a:r>
            <a:r>
              <a:rPr lang="en-US" altLang="ja-JP" sz="3600" dirty="0" smtClean="0"/>
              <a:t>003.wav</a:t>
            </a:r>
            <a:endParaRPr kumimoji="1" lang="ja-JP" altLang="en-US" sz="36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pic>
        <p:nvPicPr>
          <p:cNvPr id="5" name="コンテンツ プレースホルダ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6928"/>
            <a:ext cx="8229600" cy="438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摩擦音　さし</a:t>
            </a:r>
            <a:r>
              <a:rPr kumimoji="1" lang="ja-JP" altLang="en-US" dirty="0" err="1" smtClean="0"/>
              <a:t>すせそ</a:t>
            </a:r>
            <a:r>
              <a:rPr kumimoji="1" lang="ja-JP" altLang="en-US" dirty="0" smtClean="0"/>
              <a:t> </a:t>
            </a:r>
            <a:r>
              <a:rPr lang="en-US" altLang="ja-JP" dirty="0" smtClean="0"/>
              <a:t> </a:t>
            </a:r>
            <a:r>
              <a:rPr lang="en-US" altLang="ja-JP" sz="3600" dirty="0" smtClean="0"/>
              <a:t>004.wav</a:t>
            </a:r>
            <a:endParaRPr kumimoji="1" lang="ja-JP" altLang="en-US" sz="36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  <p:pic>
        <p:nvPicPr>
          <p:cNvPr id="5" name="コンテンツ プレースホルダ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22294"/>
            <a:ext cx="8229600" cy="401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5400" dirty="0" smtClean="0"/>
              <a:t>摩擦音・破擦音</a:t>
            </a:r>
            <a:r>
              <a:rPr kumimoji="1" lang="ja-JP" altLang="en-US" sz="3600" dirty="0" err="1" smtClean="0"/>
              <a:t>ざじずぜぞ</a:t>
            </a:r>
            <a:r>
              <a:rPr kumimoji="1" lang="ja-JP" altLang="en-US" sz="3600" dirty="0" smtClean="0"/>
              <a:t> </a:t>
            </a:r>
            <a:r>
              <a:rPr kumimoji="1" lang="en-US" altLang="ja-JP" sz="3600" dirty="0" smtClean="0"/>
              <a:t>005.wav</a:t>
            </a:r>
            <a:endParaRPr kumimoji="1" lang="ja-JP" altLang="en-US" sz="36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  <p:pic>
        <p:nvPicPr>
          <p:cNvPr id="5" name="コンテンツ プレースホルダ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6928"/>
            <a:ext cx="8229600" cy="438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鼻音　</a:t>
            </a:r>
            <a:r>
              <a:rPr kumimoji="1" lang="ja-JP" altLang="en-US" dirty="0" err="1" smtClean="0"/>
              <a:t>まみむめも</a:t>
            </a:r>
            <a:r>
              <a:rPr kumimoji="1" lang="ja-JP" altLang="en-US" dirty="0" smtClean="0"/>
              <a:t> </a:t>
            </a:r>
            <a:r>
              <a:rPr kumimoji="1" lang="en-US" altLang="ja-JP" sz="3600" dirty="0" smtClean="0"/>
              <a:t>006.wav</a:t>
            </a:r>
            <a:endParaRPr kumimoji="1" lang="ja-JP" altLang="en-US" sz="36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  <p:pic>
        <p:nvPicPr>
          <p:cNvPr id="5" name="コンテンツ プレースホルダ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6928"/>
            <a:ext cx="8229600" cy="438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鼻音　なに</a:t>
            </a:r>
            <a:r>
              <a:rPr kumimoji="1" lang="ja-JP" altLang="en-US" dirty="0" err="1" smtClean="0"/>
              <a:t>ぬねの</a:t>
            </a:r>
            <a:r>
              <a:rPr kumimoji="1" lang="ja-JP" altLang="en-US" dirty="0" smtClean="0"/>
              <a:t> </a:t>
            </a:r>
            <a:r>
              <a:rPr kumimoji="1" lang="en-US" altLang="ja-JP" sz="3600" dirty="0" smtClean="0"/>
              <a:t>007.wav</a:t>
            </a:r>
            <a:endParaRPr kumimoji="1" lang="ja-JP" altLang="en-US" sz="36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  <p:pic>
        <p:nvPicPr>
          <p:cNvPr id="5" name="コンテンツ プレースホルダ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6928"/>
            <a:ext cx="8229600" cy="438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 smtClean="0"/>
              <a:t>ラ行子音</a:t>
            </a:r>
            <a:r>
              <a:rPr kumimoji="1" lang="ja-JP" altLang="en-US" sz="2800" dirty="0" smtClean="0"/>
              <a:t>あら　あり　ある　あれ　</a:t>
            </a:r>
            <a:r>
              <a:rPr kumimoji="1" lang="ja-JP" altLang="en-US" sz="2800" dirty="0" err="1" smtClean="0"/>
              <a:t>あろ</a:t>
            </a:r>
            <a:r>
              <a:rPr kumimoji="1" lang="ja-JP" altLang="en-US" sz="2800" dirty="0" smtClean="0"/>
              <a:t>  </a:t>
            </a:r>
            <a:r>
              <a:rPr kumimoji="1" lang="en-US" altLang="ja-JP" sz="2800" dirty="0" smtClean="0"/>
              <a:t>008.wav</a:t>
            </a:r>
            <a:endParaRPr kumimoji="1" lang="ja-JP" altLang="en-US" sz="28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1F633-B6B6-4A0B-9F7A-014B8BA537DC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  <p:pic>
        <p:nvPicPr>
          <p:cNvPr id="5" name="コンテンツ プレースホルダ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6330"/>
            <a:ext cx="8229600" cy="4387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リゾート">
  <a:themeElements>
    <a:clrScheme name="リゾート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リゾート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リゾート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982</TotalTime>
  <Words>52</Words>
  <Application>Microsoft Macintosh PowerPoint</Application>
  <PresentationFormat>画面に合わせる (4:3)</PresentationFormat>
  <Paragraphs>33</Paragraphs>
  <Slides>15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21" baseType="lpstr">
      <vt:lpstr>Calibri</vt:lpstr>
      <vt:lpstr>Constantia</vt:lpstr>
      <vt:lpstr>HGP明朝E</vt:lpstr>
      <vt:lpstr>ＭＳ Ｐゴシック</vt:lpstr>
      <vt:lpstr>Wingdings 2</vt:lpstr>
      <vt:lpstr>リゾート</vt:lpstr>
      <vt:lpstr>音声学セミナー追加資料 分節ラベリング例</vt:lpstr>
      <vt:lpstr>あいうえお　001.wav</vt:lpstr>
      <vt:lpstr>破裂音　あぱ　あた　あか  002.wav</vt:lpstr>
      <vt:lpstr>破裂音　あば　あだ　あが  003.wav</vt:lpstr>
      <vt:lpstr>摩擦音　さしすせそ  004.wav</vt:lpstr>
      <vt:lpstr>摩擦音・破擦音ざじずぜぞ 005.wav</vt:lpstr>
      <vt:lpstr>鼻音　まみむめも 006.wav</vt:lpstr>
      <vt:lpstr>鼻音　なにぬねの 007.wav</vt:lpstr>
      <vt:lpstr>ラ行子音あら　あり　ある　あれ　あろ  008.wav</vt:lpstr>
      <vt:lpstr>ヤ行子音　あや　あゆ　あよ  009.wav</vt:lpstr>
      <vt:lpstr>課題１　ogenki_m.wav</vt:lpstr>
      <vt:lpstr>課題２　ohayoo_m.wav</vt:lpstr>
      <vt:lpstr>課題３　sekai_1.wav</vt:lpstr>
      <vt:lpstr>課題４　sekai_2.wav(前半）</vt:lpstr>
      <vt:lpstr>課題５　sekai_2.wav（後半）</vt:lpstr>
    </vt:vector>
  </TitlesOfParts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kyoko</dc:creator>
  <cp:lastModifiedBy>mine@gavo.t.u-tokyo.ac.jp</cp:lastModifiedBy>
  <cp:revision>478</cp:revision>
  <dcterms:created xsi:type="dcterms:W3CDTF">2017-01-17T08:00:38Z</dcterms:created>
  <dcterms:modified xsi:type="dcterms:W3CDTF">2017-05-23T20:54:00Z</dcterms:modified>
</cp:coreProperties>
</file>